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64" r:id="rId16"/>
    <p:sldId id="26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94"/>
    <a:srgbClr val="7E0000"/>
    <a:srgbClr val="FFA7A7"/>
    <a:srgbClr val="FF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8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58F86-51EE-4DBD-8154-C5C3A5AF2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F202C4-E624-46D7-BAAB-E79C5D6BB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F6B88C-C6B5-482A-9000-3BD2B9697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516F-2977-4A83-A5E2-5491F7FB4B25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A78A8F-87A3-4FD4-8C1B-5693FC836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094D9-66E6-4302-82CF-37004EDB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87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92751-DF19-4855-9F00-F6592584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858930-5BBA-4002-86E7-0A3B6EEAA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59FB28-39A3-4463-9B39-6C53F024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516F-2977-4A83-A5E2-5491F7FB4B25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3CFD5A-0511-4ADF-89C8-72D992398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876DCE-F772-4348-8CA2-4C9DAA0F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232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5C431B-DD15-4133-816E-E8FC379CC0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225478-2EEB-45F2-9B74-E4DE004EC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0FA273-9CEE-4858-8046-EBA9C99B2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516F-2977-4A83-A5E2-5491F7FB4B25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7005B-C7B2-496E-83A1-B14CDA4C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DE9B9-A61B-46E1-A063-563774AB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25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1E9FC-9CD2-4DB3-94EC-A2CDF4DC8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88FF0D-17BC-4707-97AF-F3549B0FE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163510-7CFF-4876-A8C2-CAD1F951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516F-2977-4A83-A5E2-5491F7FB4B25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1D5050-9D09-4390-B84E-BE93B0906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B35AC3-87AE-43F4-A629-D776786FC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89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93EB1-64A6-4CE0-A71C-A38A0611D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239728-6A9C-4C6D-B421-6917AD444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35B5D6-22DC-4402-A731-268B91DCF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516F-2977-4A83-A5E2-5491F7FB4B25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609A2-7FA8-46F7-8C6E-9B638AB90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1888E2-245D-43F4-9F0A-EFC024797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648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15D77-7F72-4712-83ED-57177F44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1ACCF-DD91-4FD4-80F3-444C4136F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35F5CD-2FF3-4098-856C-37ED4C1A0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AD554-808F-4395-BA72-469E8F60B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516F-2977-4A83-A5E2-5491F7FB4B25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9D6EED-B8FA-4A25-8B18-40642FA7D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961AB-2141-446A-8657-8782B441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40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4A410-EB18-4D1E-A5C8-27C925A1B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8A90FE-46D8-4759-9674-FF52083C2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15DD36-5DD0-4E7F-BEFA-FF3DC9FB3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0C393A-9D86-45FB-9955-1DD4466CE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01F811-9721-4A8D-844B-51B1EA885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A375B0-5C3C-405D-BE3E-FBBC62A5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516F-2977-4A83-A5E2-5491F7FB4B25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44216E-23D4-4446-A7CA-835FEEBAF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B83626-4CF8-471E-9B26-C0E77F4C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68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196AD-6353-4BD9-AA52-F2828B0F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179F69-AAEE-4F2B-B660-FC89FF384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516F-2977-4A83-A5E2-5491F7FB4B25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F3FE96-F74F-4151-9EA9-2AF2879DD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D8A6B0-47CC-4274-BB21-5A2FF4C4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9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1CC5EF-CF57-4A43-8543-1608B4483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516F-2977-4A83-A5E2-5491F7FB4B25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DE21FC-B6B8-453B-8E83-3C25923DC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11008C-AC5E-4B1B-A24A-9D1A9A652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0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85B7A-50A4-4147-B268-A49C00C7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C6F462-56C7-4984-B2D7-4F166AFF3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8CD104-AC77-4AC7-B9E1-458A9154F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B2EAFD-B2AE-4E05-8247-B6ACB507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516F-2977-4A83-A5E2-5491F7FB4B25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80424A-14CB-4C77-A980-E80934147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B12E5F-4F66-45ED-AD5E-8CC56D6E4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635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BBF9E-6B00-4B55-B821-2B635529C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C9B375-D828-41F7-ACE5-ACE89A7F3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AE96EF-8041-4EB6-A1FE-0BA3E55CD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AB988E-753C-4D76-B5B9-BEA959FC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516F-2977-4A83-A5E2-5491F7FB4B25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4BF86A-6399-409D-8ECF-C84818B4E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EA37D8-8B61-43A6-88C5-51FBD5058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25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729084-7437-47D7-BACB-B85D8217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03723B-6E5A-4ECD-86EB-27D64752B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1FAAC8-7FFC-4218-9697-D2C11E17A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4516F-2977-4A83-A5E2-5491F7FB4B25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899B81-4351-4517-9B51-80CED402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91B6E-6BFB-47CA-AA7D-70C6EB6E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5615C-E08A-499F-81CF-8E47A8A58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44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annah3406.github.io/hong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9777CB9-CF7C-47CE-B3E6-8A1619ED82ED}"/>
              </a:ext>
            </a:extLst>
          </p:cNvPr>
          <p:cNvSpPr/>
          <p:nvPr/>
        </p:nvSpPr>
        <p:spPr>
          <a:xfrm>
            <a:off x="4186877" y="3807386"/>
            <a:ext cx="3818246" cy="391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Bell MT" panose="02020503060305020303" pitchFamily="18" charset="0"/>
                <a:ea typeface="Noto Sans KR" panose="020B0500000000000000" pitchFamily="34" charset="-127"/>
              </a:rPr>
              <a:t>클론 사이트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341916-B9B1-4190-8C85-C7E11837296E}"/>
              </a:ext>
            </a:extLst>
          </p:cNvPr>
          <p:cNvSpPr txBox="1"/>
          <p:nvPr/>
        </p:nvSpPr>
        <p:spPr>
          <a:xfrm>
            <a:off x="254819" y="323269"/>
            <a:ext cx="3991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>
                <a:solidFill>
                  <a:srgbClr val="003594"/>
                </a:solidFill>
                <a:latin typeface="Montserrat" panose="00000500000000000000" pitchFamily="2" charset="0"/>
                <a:ea typeface="Noto Sans KR" panose="020B0500000000000000" pitchFamily="34" charset="-127"/>
              </a:rPr>
              <a:t>모바일</a:t>
            </a:r>
            <a:r>
              <a:rPr lang="ko-KR" altLang="en-US" sz="2000" b="1" dirty="0" smtClean="0">
                <a:solidFill>
                  <a:srgbClr val="003594"/>
                </a:solidFill>
                <a:latin typeface="Montserrat" panose="00000500000000000000" pitchFamily="2" charset="0"/>
                <a:ea typeface="Noto Sans KR" panose="020B0500000000000000" pitchFamily="34" charset="-127"/>
              </a:rPr>
              <a:t> 페이지 클론코딩 프로젝트</a:t>
            </a:r>
            <a:endParaRPr lang="en-US" altLang="ko-KR" sz="2000" b="1" dirty="0">
              <a:solidFill>
                <a:srgbClr val="003594"/>
              </a:solidFill>
              <a:latin typeface="Montserrat" panose="00000500000000000000" pitchFamily="2" charset="0"/>
              <a:ea typeface="Noto Sans KR" panose="020B05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30355" y="5920353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작성자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이수현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87" y="2515243"/>
            <a:ext cx="3705225" cy="9048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87" y="349915"/>
            <a:ext cx="1420127" cy="34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2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 기능요소</a:t>
            </a:r>
            <a:r>
              <a:rPr lang="en-US" altLang="ko-KR" b="1" dirty="0" smtClean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(5)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398" y="1432560"/>
            <a:ext cx="5406894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로컬스토리지 이용해서 상품 상세페이지 로드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400" y="1886913"/>
            <a:ext cx="6551952" cy="2454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 리스트 페이지에서 클릭 이벤트 시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로컬스토리지에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인덱스 번호를 남겨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AJAX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상품 데이터를 가져와 상세페이지를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로드하도록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구현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제품 각각의 상세페이지를 만들지 않고 한 개 페이지만 만들어서 효율적으로 제작</a:t>
            </a:r>
            <a:endParaRPr lang="en-US" altLang="ko-KR" sz="16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907" y="0"/>
            <a:ext cx="3193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6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 기능요소</a:t>
            </a:r>
            <a:r>
              <a:rPr lang="en-US" altLang="ko-KR" b="1" dirty="0" smtClean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(6)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398" y="1432560"/>
            <a:ext cx="5406894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로컬스토리지 이용해서 장바구니 기능 구현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400" y="1886913"/>
            <a:ext cx="5225659" cy="238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상세페이지에서 장바구니 버튼을 클릭할 때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로컬스토리지에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인덱스번호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 정보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사이즈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value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남겨 장바구니에 담기도록 구현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페이지를 벗어나더라도 헤더에 계속 숫자가 표시되도록 구현</a:t>
            </a:r>
            <a:endParaRPr lang="en-US" altLang="ko-KR" sz="16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441" y="0"/>
            <a:ext cx="3177107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642" y="0"/>
            <a:ext cx="3193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5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 기능요소</a:t>
            </a:r>
            <a:r>
              <a:rPr lang="en-US" altLang="ko-KR" b="1" dirty="0" smtClean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(7)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398" y="1432560"/>
            <a:ext cx="5406894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스크롤 </a:t>
            </a:r>
            <a:r>
              <a:rPr lang="ko-KR" altLang="en-US" sz="2000" b="1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위치값에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 따라 아이템 표시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400" y="1886913"/>
            <a:ext cx="5225659" cy="238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맨 처음 아이템만 </a:t>
            </a: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onload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이벤트를 이용해 표시하고 스크롤을 내릴 때마다 특정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위치값에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도달하면 아이템이 표시되도록 구현</a:t>
            </a:r>
            <a:endParaRPr lang="en-US" altLang="ko-KR" sz="16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305" y="0"/>
            <a:ext cx="319769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23" y="0"/>
            <a:ext cx="3186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2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 기능요소</a:t>
            </a:r>
            <a:r>
              <a:rPr lang="en-US" altLang="ko-KR" b="1" dirty="0" smtClean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(8)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398" y="1432560"/>
            <a:ext cx="5406894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로컬스토리지 이용해서 </a:t>
            </a:r>
            <a:r>
              <a:rPr lang="ko-KR" altLang="en-US" sz="2000" b="1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룩북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 상세페이지 로드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400" y="1886913"/>
            <a:ext cx="5225659" cy="144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룩북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리스트 페이지에서 클릭 이벤트 시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룩북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인덱스 번호를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로컬스토리지에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남겨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룩북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상세페이지를 하나만 만들고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로드되는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이미지만 변경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662" y="0"/>
            <a:ext cx="3206338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057" y="0"/>
            <a:ext cx="3193915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398" y="3640301"/>
            <a:ext cx="5406894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무한 루프 슬라이드 구현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400" y="4094654"/>
            <a:ext cx="5225659" cy="144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cloneNode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이용하여 맨 앞과 맨 뒤에 무한 루프처럼 보일 수 있게 슬라이드를 추가하고 </a:t>
            </a: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setTimeout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이용하여 실제 슬라이드로 이동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71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0" grpId="0"/>
      <p:bldP spid="1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 기능요소</a:t>
            </a:r>
            <a:r>
              <a:rPr lang="en-US" altLang="ko-KR" b="1" dirty="0" smtClean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(9)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398" y="1432560"/>
            <a:ext cx="5406894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타이틀 애니메이션 </a:t>
            </a:r>
            <a:r>
              <a:rPr lang="en-US" altLang="ko-KR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glitch 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효과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400" y="1886913"/>
            <a:ext cx="5225659" cy="4167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Before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after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이용해서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text-</a:t>
            </a: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shado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만들고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clip: </a:t>
            </a: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rect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이용해서 잘려있는 구간만 표시하는 애니메이션으로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glitch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효과 구현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759" y="0"/>
            <a:ext cx="319824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543" y="0"/>
            <a:ext cx="3182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2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88" y="1353387"/>
            <a:ext cx="3811738" cy="38117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CB1C90-697C-4CAE-8917-4D596C46DF87}"/>
              </a:ext>
            </a:extLst>
          </p:cNvPr>
          <p:cNvSpPr/>
          <p:nvPr/>
        </p:nvSpPr>
        <p:spPr>
          <a:xfrm>
            <a:off x="2207744" y="2463018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4. Site View</a:t>
            </a:r>
            <a:endParaRPr lang="ko-KR" altLang="en-US" b="1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65E3B2-1A00-4C04-8701-BD941CF8CE75}"/>
              </a:ext>
            </a:extLst>
          </p:cNvPr>
          <p:cNvSpPr txBox="1"/>
          <p:nvPr/>
        </p:nvSpPr>
        <p:spPr>
          <a:xfrm>
            <a:off x="1112120" y="3074590"/>
            <a:ext cx="6713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https://sophia9156.github.io/clone-mobile-NSAD/index.html</a:t>
            </a:r>
          </a:p>
        </p:txBody>
      </p:sp>
      <p:sp>
        <p:nvSpPr>
          <p:cNvPr id="11" name="실행 단추: 문서 10">
            <a:hlinkClick r:id="rId3" highlightClick="1"/>
            <a:extLst>
              <a:ext uri="{FF2B5EF4-FFF2-40B4-BE49-F238E27FC236}">
                <a16:creationId xmlns:a16="http://schemas.microsoft.com/office/drawing/2014/main" id="{FA19ED26-4C93-4B2A-B46C-29FB043F5310}"/>
              </a:ext>
            </a:extLst>
          </p:cNvPr>
          <p:cNvSpPr/>
          <p:nvPr/>
        </p:nvSpPr>
        <p:spPr>
          <a:xfrm>
            <a:off x="804111" y="3123161"/>
            <a:ext cx="308009" cy="278093"/>
          </a:xfrm>
          <a:prstGeom prst="actionButtonDocument">
            <a:avLst/>
          </a:prstGeom>
          <a:noFill/>
          <a:ln>
            <a:solidFill>
              <a:srgbClr val="8DBAB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341916-B9B1-4190-8C85-C7E11837296E}"/>
              </a:ext>
            </a:extLst>
          </p:cNvPr>
          <p:cNvSpPr txBox="1"/>
          <p:nvPr/>
        </p:nvSpPr>
        <p:spPr>
          <a:xfrm>
            <a:off x="254819" y="323269"/>
            <a:ext cx="3991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>
                <a:solidFill>
                  <a:srgbClr val="003594"/>
                </a:solidFill>
                <a:latin typeface="Montserrat" panose="00000500000000000000" pitchFamily="2" charset="0"/>
                <a:ea typeface="Noto Sans KR" panose="020B0500000000000000" pitchFamily="34" charset="-127"/>
              </a:rPr>
              <a:t>모바일</a:t>
            </a:r>
            <a:r>
              <a:rPr lang="ko-KR" altLang="en-US" sz="2000" b="1" dirty="0" smtClean="0">
                <a:solidFill>
                  <a:srgbClr val="003594"/>
                </a:solidFill>
                <a:latin typeface="Montserrat" panose="00000500000000000000" pitchFamily="2" charset="0"/>
                <a:ea typeface="Noto Sans KR" panose="020B0500000000000000" pitchFamily="34" charset="-127"/>
              </a:rPr>
              <a:t> 페이지 클론코딩 프로젝트</a:t>
            </a:r>
            <a:endParaRPr lang="en-US" altLang="ko-KR" sz="2000" b="1" dirty="0">
              <a:solidFill>
                <a:srgbClr val="003594"/>
              </a:solidFill>
              <a:latin typeface="Montserrat" panose="00000500000000000000" pitchFamily="2" charset="0"/>
              <a:ea typeface="Noto Sans KR" panose="020B05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87" y="349915"/>
            <a:ext cx="1420127" cy="34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1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2CB1C90-697C-4CAE-8917-4D596C46DF87}"/>
              </a:ext>
            </a:extLst>
          </p:cNvPr>
          <p:cNvSpPr/>
          <p:nvPr/>
        </p:nvSpPr>
        <p:spPr>
          <a:xfrm>
            <a:off x="4186877" y="266943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5. </a:t>
            </a:r>
            <a:r>
              <a:rPr lang="ko-KR" altLang="en-US" b="1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제작 후기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41916-B9B1-4190-8C85-C7E11837296E}"/>
              </a:ext>
            </a:extLst>
          </p:cNvPr>
          <p:cNvSpPr txBox="1"/>
          <p:nvPr/>
        </p:nvSpPr>
        <p:spPr>
          <a:xfrm>
            <a:off x="254819" y="323269"/>
            <a:ext cx="3991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>
                <a:solidFill>
                  <a:srgbClr val="003594"/>
                </a:solidFill>
                <a:latin typeface="Montserrat" panose="00000500000000000000" pitchFamily="2" charset="0"/>
                <a:ea typeface="Noto Sans KR" panose="020B0500000000000000" pitchFamily="34" charset="-127"/>
              </a:rPr>
              <a:t>모바일</a:t>
            </a:r>
            <a:r>
              <a:rPr lang="ko-KR" altLang="en-US" sz="2000" b="1" dirty="0" smtClean="0">
                <a:solidFill>
                  <a:srgbClr val="003594"/>
                </a:solidFill>
                <a:latin typeface="Montserrat" panose="00000500000000000000" pitchFamily="2" charset="0"/>
                <a:ea typeface="Noto Sans KR" panose="020B0500000000000000" pitchFamily="34" charset="-127"/>
              </a:rPr>
              <a:t> 페이지 클론코딩 프로젝트</a:t>
            </a:r>
            <a:endParaRPr lang="en-US" altLang="ko-KR" sz="2000" b="1" dirty="0">
              <a:solidFill>
                <a:srgbClr val="003594"/>
              </a:solidFill>
              <a:latin typeface="Montserrat" panose="00000500000000000000" pitchFamily="2" charset="0"/>
              <a:ea typeface="Noto Sans KR" panose="020B05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87" y="349915"/>
            <a:ext cx="1420127" cy="34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4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B5C210-F98B-403F-91BD-2CBC9221E499}"/>
              </a:ext>
            </a:extLst>
          </p:cNvPr>
          <p:cNvSpPr/>
          <p:nvPr/>
        </p:nvSpPr>
        <p:spPr>
          <a:xfrm>
            <a:off x="1718179" y="1173702"/>
            <a:ext cx="3759983" cy="4688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사이트 선정 이유</a:t>
            </a:r>
            <a:endParaRPr lang="en-US" altLang="ko-KR" sz="20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프로그램 활용도</a:t>
            </a:r>
            <a:r>
              <a:rPr lang="en-US" altLang="ko-KR" sz="20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작업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시간</a:t>
            </a:r>
            <a:endParaRPr lang="en-US" altLang="ko-KR" sz="20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00" b="1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기능 요소</a:t>
            </a:r>
            <a:endParaRPr lang="en-US" altLang="ko-KR" sz="20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 startAt="4"/>
            </a:pPr>
            <a:endParaRPr lang="en-US" altLang="ko-KR" sz="10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Site View</a:t>
            </a:r>
          </a:p>
          <a:p>
            <a:pPr marL="228600" indent="-228600">
              <a:lnSpc>
                <a:spcPct val="150000"/>
              </a:lnSpc>
              <a:buAutoNum type="arabicPeriod" startAt="5"/>
            </a:pPr>
            <a:endParaRPr lang="en-US" altLang="ko-KR" sz="10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제작 후기</a:t>
            </a:r>
            <a:endParaRPr lang="en-US" altLang="ko-KR" sz="20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3C4A1-0334-4DE3-AAF6-9991E22661DA}"/>
              </a:ext>
            </a:extLst>
          </p:cNvPr>
          <p:cNvSpPr txBox="1"/>
          <p:nvPr/>
        </p:nvSpPr>
        <p:spPr>
          <a:xfrm>
            <a:off x="879846" y="588927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3594"/>
                </a:solidFill>
                <a:latin typeface="Montserrat" panose="00000500000000000000" pitchFamily="2" charset="0"/>
                <a:ea typeface="Noto Sans KR" panose="020B0500000000000000" pitchFamily="34" charset="-127"/>
              </a:rPr>
              <a:t>CONTENTS</a:t>
            </a:r>
            <a:endParaRPr lang="ko-KR" altLang="en-US" sz="3200" b="1" spc="-150" dirty="0">
              <a:solidFill>
                <a:srgbClr val="003594"/>
              </a:solidFill>
              <a:latin typeface="Montserrat" panose="00000500000000000000" pitchFamily="2" charset="0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85" y="0"/>
            <a:ext cx="5796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4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1. </a:t>
            </a:r>
            <a:r>
              <a:rPr lang="ko-KR" altLang="en-US" b="1" dirty="0">
                <a:solidFill>
                  <a:srgbClr val="003594"/>
                </a:solidFill>
                <a:latin typeface="Bell MT" panose="02020503060305020303" pitchFamily="18" charset="0"/>
                <a:ea typeface="Noto Sans KR" panose="020B0500000000000000" pitchFamily="34" charset="-127"/>
              </a:rPr>
              <a:t>사이트 선정 이유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0622A-E539-45F5-BE21-DC82C7CA8042}"/>
              </a:ext>
            </a:extLst>
          </p:cNvPr>
          <p:cNvSpPr/>
          <p:nvPr/>
        </p:nvSpPr>
        <p:spPr>
          <a:xfrm>
            <a:off x="844903" y="1992828"/>
            <a:ext cx="4512189" cy="1162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(1) 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쇼핑몰 사이트이기 때문에 </a:t>
            </a:r>
            <a:r>
              <a:rPr lang="ko-KR" altLang="en-US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비주얼적인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요소를 </a:t>
            </a:r>
            <a:r>
              <a:rPr lang="en-US" altLang="ko-KR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CSS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JS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구현할 수 있는 요소가 많다고 생각해서 선택</a:t>
            </a:r>
            <a:endParaRPr lang="en-US" altLang="ko-KR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33369-FC61-4789-8500-0849B500CAF8}"/>
              </a:ext>
            </a:extLst>
          </p:cNvPr>
          <p:cNvSpPr/>
          <p:nvPr/>
        </p:nvSpPr>
        <p:spPr>
          <a:xfrm>
            <a:off x="844903" y="3511094"/>
            <a:ext cx="4512189" cy="1162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(2) 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쇼핑몰 사이트의 기본적인 상품 리스트 구현</a:t>
            </a:r>
            <a:r>
              <a:rPr lang="en-US" altLang="ko-KR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장바구니 기능 구현을 간단하게 </a:t>
            </a:r>
            <a:r>
              <a:rPr lang="en-US" altLang="ko-KR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JS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연습해볼 수 있어서 선택</a:t>
            </a:r>
            <a:endParaRPr lang="en-US" altLang="ko-KR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140" y="0"/>
            <a:ext cx="322586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265" y="0"/>
            <a:ext cx="3180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1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 </a:t>
            </a:r>
            <a:r>
              <a:rPr lang="ko-KR" altLang="en-US" sz="1800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프로그램 활용도</a:t>
            </a:r>
            <a:r>
              <a:rPr lang="en-US" altLang="ko-KR" sz="1800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1800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작업 시간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4DD0A7-31CF-4961-A97A-56923B22B874}"/>
              </a:ext>
            </a:extLst>
          </p:cNvPr>
          <p:cNvSpPr/>
          <p:nvPr/>
        </p:nvSpPr>
        <p:spPr>
          <a:xfrm>
            <a:off x="2098526" y="1667115"/>
            <a:ext cx="2566761" cy="470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AutoNum type="arabicParenBoth"/>
            </a:pPr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프로그램 활용도</a:t>
            </a:r>
            <a:endParaRPr lang="en-US" altLang="ko-KR" sz="20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A30A74-5518-4F97-A6AC-425BE96DB0F1}"/>
              </a:ext>
            </a:extLst>
          </p:cNvPr>
          <p:cNvSpPr/>
          <p:nvPr/>
        </p:nvSpPr>
        <p:spPr>
          <a:xfrm>
            <a:off x="2098525" y="3757454"/>
            <a:ext cx="2566761" cy="470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(2)  </a:t>
            </a:r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작업시간</a:t>
            </a:r>
            <a:endParaRPr lang="en-US" altLang="ko-KR" sz="20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AC3CF9-5FC9-44D5-A23D-0590F73B2C1E}"/>
              </a:ext>
            </a:extLst>
          </p:cNvPr>
          <p:cNvSpPr/>
          <p:nvPr/>
        </p:nvSpPr>
        <p:spPr>
          <a:xfrm>
            <a:off x="2466259" y="4167596"/>
            <a:ext cx="6791348" cy="1129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총 작업 기간 </a:t>
            </a:r>
            <a:r>
              <a:rPr lang="en-US" altLang="ko-KR" sz="2000" dirty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2000" dirty="0" smtClean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000" dirty="0" smtClean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월 </a:t>
            </a:r>
            <a:r>
              <a:rPr lang="en-US" altLang="ko-KR" sz="2000" dirty="0" smtClean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2000" dirty="0" smtClean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일 </a:t>
            </a:r>
            <a:r>
              <a:rPr lang="en-US" altLang="ko-KR" sz="2000" dirty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~ </a:t>
            </a:r>
            <a:r>
              <a:rPr lang="en-US" altLang="ko-KR" sz="2000" dirty="0" smtClean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000" dirty="0" smtClean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월 </a:t>
            </a:r>
            <a:r>
              <a:rPr lang="en-US" altLang="ko-KR" sz="2000" dirty="0" smtClean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14</a:t>
            </a:r>
            <a:r>
              <a:rPr lang="ko-KR" altLang="en-US" sz="2000" dirty="0" smtClean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일</a:t>
            </a:r>
            <a:r>
              <a:rPr lang="en-US" altLang="ko-KR" sz="2000" dirty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en-US" altLang="ko-KR" sz="2000" dirty="0" smtClean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2000" dirty="0" smtClean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일</a:t>
            </a:r>
            <a:r>
              <a:rPr lang="en-US" altLang="ko-KR" sz="2000" dirty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총 작업 시간 </a:t>
            </a:r>
            <a:r>
              <a:rPr lang="en-US" altLang="ko-KR" sz="2000" dirty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약 </a:t>
            </a:r>
            <a:r>
              <a:rPr lang="en-US" altLang="ko-KR" sz="2000" dirty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100</a:t>
            </a:r>
            <a:r>
              <a:rPr lang="ko-KR" altLang="en-US" sz="2000" dirty="0">
                <a:solidFill>
                  <a:srgbClr val="00359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시간 </a:t>
            </a:r>
            <a:endParaRPr lang="en-US" altLang="ko-KR" sz="2000" dirty="0">
              <a:solidFill>
                <a:srgbClr val="003594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197" y="2230726"/>
            <a:ext cx="30765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5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활용된 기능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400" y="1886913"/>
            <a:ext cx="5632310" cy="4709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Mix-blend: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슬라이드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Animation: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슬라이드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타이틀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glitch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효과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Clip: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타이틀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glitch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효과</a:t>
            </a:r>
            <a:endParaRPr lang="en-US" altLang="ko-KR" sz="16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5931243" y="1886913"/>
            <a:ext cx="5824777" cy="4709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Draggable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하단 슬라이드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Touch-punch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api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하단 슬라이드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JSON: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상품리스트에 상품 진열하기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룩북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이미지 불러오기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classList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탭기능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구현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classList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상품 진열 방식 변경 구현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classList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드롭다운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탭 구현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Sort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메소드로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상품 진열 배열 바꾸기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localStorage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장바구니 기능 구현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Scroll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위치값에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따른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scroll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이벤트 구현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룩북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슬라이드 무한 루프 슬라이드 구현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70AACA-E293-4117-BB79-FB6E7387D43C}"/>
              </a:ext>
            </a:extLst>
          </p:cNvPr>
          <p:cNvSpPr/>
          <p:nvPr/>
        </p:nvSpPr>
        <p:spPr>
          <a:xfrm>
            <a:off x="1398432" y="1416903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SCSS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70AACA-E293-4117-BB79-FB6E7387D43C}"/>
              </a:ext>
            </a:extLst>
          </p:cNvPr>
          <p:cNvSpPr/>
          <p:nvPr/>
        </p:nvSpPr>
        <p:spPr>
          <a:xfrm>
            <a:off x="6934508" y="1416903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JS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103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 기능요소</a:t>
            </a:r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(1)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399" y="1432560"/>
            <a:ext cx="364399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Mix-blend 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애니메이션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366" y="0"/>
            <a:ext cx="3170208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400" y="1886913"/>
            <a:ext cx="5632310" cy="4709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동일한 이미지를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개씩 배치해서 두 개의 이미지가 교차되는 효과로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Mix-blend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주고 흔들리는 잔상이 남는 애니메이션 구현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애니메이션을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33%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로씩만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opacity: 1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주고 나머지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시간동안에는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opacity: 0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줘서 보이지 않게 처리했지만 이미지가 여러 개가 겹쳐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있다보니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클릭했을 때 원하는 페이지로 링크 이동이 불가했었음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=&gt;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이를 크기를 줄이는 방식으로 해결</a:t>
            </a:r>
            <a:endParaRPr lang="en-US" altLang="ko-KR" sz="16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15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 기능요소</a:t>
            </a:r>
            <a:r>
              <a:rPr lang="en-US" altLang="ko-KR" b="1" dirty="0" smtClean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(2)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398" y="1432560"/>
            <a:ext cx="4574871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Draggable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을 이용한 슬라이드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400" y="1886913"/>
            <a:ext cx="5632310" cy="4709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 하단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 상세페이지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룩북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상세페이지 총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 부분에 이용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Draggable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메소드를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이용해 슬라이드 이동을 가능하게 하고 버튼이 있는 경우에도 버튼으로 이동할 수 있도록 구현</a:t>
            </a:r>
            <a:endParaRPr lang="en-US" altLang="ko-KR" sz="1600" dirty="0" smtClean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모바일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기기에서는 </a:t>
            </a: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draggable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메소드가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동작하게 하기 위해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touch-punch </a:t>
            </a:r>
            <a:r>
              <a:rPr lang="en-US" altLang="ko-KR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api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심어줌</a:t>
            </a:r>
            <a:endParaRPr lang="en-US" altLang="ko-KR" sz="16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787" y="0"/>
            <a:ext cx="2404213" cy="5181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288" y="0"/>
            <a:ext cx="2398096" cy="518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439" y="0"/>
            <a:ext cx="241644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 기능요소</a:t>
            </a:r>
            <a:r>
              <a:rPr lang="en-US" altLang="ko-KR" b="1" dirty="0" smtClean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(3)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398" y="1432560"/>
            <a:ext cx="5406894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스크롤 </a:t>
            </a:r>
            <a:r>
              <a:rPr lang="ko-KR" altLang="en-US" sz="2000" b="1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위치값을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 이용한 타이틀 디자인 변경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400" y="1886913"/>
            <a:ext cx="5632310" cy="1424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스크롤을 아래로 내리면 타이틀 디자인이 변경되고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스크롤을 위로 올릴 때는 특정 </a:t>
            </a:r>
            <a:r>
              <a:rPr lang="ko-KR" altLang="en-US" sz="1600" dirty="0" err="1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위치값에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도달하면 디자인이 변경되도록 구현</a:t>
            </a:r>
            <a:endParaRPr lang="en-US" altLang="ko-KR" sz="16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420" y="0"/>
            <a:ext cx="2337580" cy="50320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899" y="0"/>
            <a:ext cx="2343528" cy="50320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398" y="3467306"/>
            <a:ext cx="5406894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AJAX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을 이용해서 상품 리스트 뿌리기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400" y="3921659"/>
            <a:ext cx="5632310" cy="95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JSON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파일에 필요한 상품 정보를 정리하고 상품을 뿌려줌</a:t>
            </a:r>
            <a:endParaRPr lang="en-US" altLang="ko-KR" sz="16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398" y="5032042"/>
            <a:ext cx="5406894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FOR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문을 이용해서 상품 </a:t>
            </a:r>
            <a:r>
              <a:rPr lang="en-US" altLang="ko-KR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20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개씩만 뿌리기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400" y="5486395"/>
            <a:ext cx="5632310" cy="95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상품을 초기에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20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개만 뿌려주고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SHOW MORE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버튼을 누를 경우 추가로 상품이 나오도록 구현</a:t>
            </a:r>
            <a:endParaRPr lang="en-US" altLang="ko-KR" sz="16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710" y="0"/>
            <a:ext cx="2346702" cy="503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0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4" grpId="0"/>
      <p:bldP spid="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670AACA-E293-4117-BB79-FB6E7387D43C}"/>
              </a:ext>
            </a:extLst>
          </p:cNvPr>
          <p:cNvSpPr/>
          <p:nvPr/>
        </p:nvSpPr>
        <p:spPr>
          <a:xfrm>
            <a:off x="491399" y="667910"/>
            <a:ext cx="3818246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b="1" dirty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 기능요소</a:t>
            </a:r>
            <a:r>
              <a:rPr lang="en-US" altLang="ko-KR" b="1" dirty="0" smtClean="0">
                <a:solidFill>
                  <a:srgbClr val="00359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(4)</a:t>
            </a:r>
            <a:endParaRPr lang="ko-KR" altLang="en-US" b="1" dirty="0">
              <a:solidFill>
                <a:srgbClr val="00359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398" y="1432560"/>
            <a:ext cx="5406894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클릭 이벤트 시 </a:t>
            </a:r>
            <a:r>
              <a:rPr lang="en-US" altLang="ko-KR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class 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변경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400" y="1886913"/>
            <a:ext cx="5632310" cy="1144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CSS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먼저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class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값에 따른 디자인을 구현해놓고 클릭 이벤트로 탭 기능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진열 방법 변경을 구현</a:t>
            </a:r>
            <a:endParaRPr lang="en-US" altLang="ko-KR" sz="16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348" y="-9224"/>
            <a:ext cx="1979652" cy="42507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44" y="-9224"/>
            <a:ext cx="1977314" cy="42507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256" y="2607276"/>
            <a:ext cx="1974627" cy="42507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892" y="2607276"/>
            <a:ext cx="1974627" cy="42507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398" y="3382232"/>
            <a:ext cx="5406894" cy="47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Sort </a:t>
            </a:r>
            <a:r>
              <a:rPr lang="ko-KR" altLang="en-US" sz="2000" b="1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메소드로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 가격 낮은 순</a:t>
            </a:r>
            <a:r>
              <a:rPr lang="en-US" altLang="ko-KR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가격 높은 순</a:t>
            </a:r>
            <a:endParaRPr lang="en-US" altLang="ko-KR" sz="2000" b="1" dirty="0" smtClean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Noto Sans KR" panose="020B0500000000000000" pitchFamily="34" charset="-127"/>
                <a:ea typeface="Noto Sans KR" panose="020B0500000000000000" pitchFamily="34" charset="-127"/>
              </a:rPr>
              <a:t>배열 변경 </a:t>
            </a:r>
            <a:endParaRPr lang="en-US" altLang="ko-KR" sz="2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DDE77F-63FA-4F6A-A4B3-B66FF113AE67}"/>
              </a:ext>
            </a:extLst>
          </p:cNvPr>
          <p:cNvSpPr/>
          <p:nvPr/>
        </p:nvSpPr>
        <p:spPr>
          <a:xfrm>
            <a:off x="491398" y="4063761"/>
            <a:ext cx="5332858" cy="2404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가격 정보를 이용해 숫자가 큰 순서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작은 순서로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sort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기능을 만들고 </a:t>
            </a:r>
            <a:r>
              <a:rPr lang="en-US" altLang="ko-KR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데이터를 다시 뿌려주는 방식으로 구현</a:t>
            </a:r>
            <a:endParaRPr lang="en-US" altLang="ko-KR" sz="16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2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644</Words>
  <Application>Microsoft Office PowerPoint</Application>
  <PresentationFormat>와이드스크린</PresentationFormat>
  <Paragraphs>83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Montserrat</vt:lpstr>
      <vt:lpstr>Noto Sans KR</vt:lpstr>
      <vt:lpstr>Noto Sans KR Medium</vt:lpstr>
      <vt:lpstr>맑은 고딕</vt:lpstr>
      <vt:lpstr>Arial</vt:lpstr>
      <vt:lpstr>Bell MT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하정</dc:creator>
  <cp:lastModifiedBy>user</cp:lastModifiedBy>
  <cp:revision>16</cp:revision>
  <dcterms:created xsi:type="dcterms:W3CDTF">2021-08-17T00:49:32Z</dcterms:created>
  <dcterms:modified xsi:type="dcterms:W3CDTF">2022-01-19T00:43:31Z</dcterms:modified>
</cp:coreProperties>
</file>